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0" r:id="rId4"/>
    <p:sldId id="261" r:id="rId5"/>
    <p:sldId id="264" r:id="rId6"/>
    <p:sldId id="265" r:id="rId7"/>
    <p:sldId id="263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4624"/>
            <a:ext cx="8964488" cy="210639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n w="3175">
                  <a:solidFill>
                    <a:prstClr val="black">
                      <a:alpha val="65000"/>
                    </a:prstClr>
                  </a:solidFill>
                </a:ln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400" dirty="0" smtClean="0">
                <a:ln w="3175">
                  <a:solidFill>
                    <a:prstClr val="black">
                      <a:alpha val="65000"/>
                    </a:prstClr>
                  </a:solidFill>
                </a:ln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бъединение</a:t>
            </a:r>
            <a:r>
              <a:rPr lang="ru-RU" sz="2400" b="1" dirty="0" smtClean="0">
                <a:ln w="3175">
                  <a:solidFill>
                    <a:prstClr val="black">
                      <a:alpha val="65000"/>
                    </a:prstClr>
                  </a:solidFill>
                </a:ln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n w="3175">
                  <a:solidFill>
                    <a:prstClr val="black">
                      <a:alpha val="65000"/>
                    </a:prstClr>
                  </a:solidFill>
                </a:ln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>
                <a:ln w="3175">
                  <a:solidFill>
                    <a:prstClr val="black">
                      <a:alpha val="65000"/>
                    </a:prstClr>
                  </a:solidFill>
                </a:ln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Здоровое поколение» МБОУ «ЗСОШ №5</a:t>
            </a:r>
            <a:r>
              <a:rPr lang="ru-RU" sz="2400" dirty="0" smtClean="0">
                <a:ln w="3175">
                  <a:solidFill>
                    <a:prstClr val="black">
                      <a:alpha val="65000"/>
                    </a:prstClr>
                  </a:solidFill>
                </a:ln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2400" dirty="0" smtClean="0">
                <a:ln w="3175">
                  <a:solidFill>
                    <a:prstClr val="black">
                      <a:alpha val="65000"/>
                    </a:prstClr>
                  </a:solidFill>
                </a:ln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n w="3175">
                  <a:solidFill>
                    <a:prstClr val="black">
                      <a:alpha val="65000"/>
                    </a:prstClr>
                  </a:solidFill>
                </a:ln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республиканского проекта «</a:t>
            </a:r>
            <a:r>
              <a:rPr lang="ru-RU" sz="2400" dirty="0" err="1">
                <a:ln w="3175">
                  <a:solidFill>
                    <a:prstClr val="black">
                      <a:alpha val="65000"/>
                    </a:prstClr>
                  </a:solidFill>
                </a:ln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СаМоСтоятельные</a:t>
            </a:r>
            <a:r>
              <a:rPr lang="ru-RU" sz="2400" dirty="0">
                <a:ln w="3175">
                  <a:solidFill>
                    <a:prstClr val="black">
                      <a:alpha val="65000"/>
                    </a:prstClr>
                  </a:solidFill>
                </a:ln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дети </a:t>
            </a:r>
            <a:r>
              <a:rPr lang="ru-RU" sz="2400" dirty="0" smtClean="0">
                <a:ln w="3175">
                  <a:solidFill>
                    <a:prstClr val="black">
                      <a:alpha val="65000"/>
                    </a:prstClr>
                  </a:solidFill>
                </a:ln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400" dirty="0">
                <a:ln w="3175">
                  <a:solidFill>
                    <a:prstClr val="black">
                      <a:alpha val="65000"/>
                    </a:prstClr>
                  </a:solidFill>
                </a:ln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n w="3175">
                  <a:solidFill>
                    <a:prstClr val="black">
                      <a:alpha val="65000"/>
                    </a:prstClr>
                  </a:solidFill>
                </a:ln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Республиканская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антинаркотическая акция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«Будь готов! Скажи, нет!»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Алсу\Desktop\детские движения\Sms-дети\dea1f2b9b6f3e987135616ec150fd4d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9778" y="4666474"/>
            <a:ext cx="2135886" cy="2135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лсу\Desktop\Новая папка\P11105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72816"/>
            <a:ext cx="6016051" cy="451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31" y="1484784"/>
            <a:ext cx="1584176" cy="1543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5208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лсу\Desktop\Новая папка\P111055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729140"/>
            <a:ext cx="3635896" cy="2726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Алсу\Desktop\Новая папка\P111056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99" y="3850137"/>
            <a:ext cx="3491955" cy="2618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Алсу\Desktop\Новая папка\P11105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59" y="73438"/>
            <a:ext cx="3705996" cy="2779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Алсу\Desktop\Новая папка\P111056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7" y="36811"/>
            <a:ext cx="3491880" cy="2618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1" name="Picture 3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407375"/>
            <a:ext cx="2691557" cy="379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491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8" descr="DSCF265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14612" y="2357430"/>
            <a:ext cx="3429024" cy="297136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Участие </a:t>
            </a:r>
            <a:r>
              <a:rPr lang="ru-RU" sz="3200" b="1" dirty="0" smtClean="0"/>
              <a:t>в  акциях</a:t>
            </a:r>
            <a:r>
              <a:rPr lang="ru-RU" sz="3200" b="1" dirty="0" smtClean="0"/>
              <a:t>: 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3600" dirty="0" smtClean="0"/>
              <a:t>«Мы за мир без наркотиков» ;</a:t>
            </a:r>
            <a:endParaRPr lang="ru-RU" sz="3600" dirty="0"/>
          </a:p>
        </p:txBody>
      </p:sp>
      <p:pic>
        <p:nvPicPr>
          <p:cNvPr id="10" name="Рисунок 9" descr="DSCF266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1714488"/>
            <a:ext cx="2500298" cy="1875224"/>
          </a:xfrm>
          <a:prstGeom prst="rect">
            <a:avLst/>
          </a:prstGeom>
        </p:spPr>
      </p:pic>
      <p:pic>
        <p:nvPicPr>
          <p:cNvPr id="11" name="Рисунок 10" descr="DSCF266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596" y="4786322"/>
            <a:ext cx="2286016" cy="1714512"/>
          </a:xfrm>
          <a:prstGeom prst="rect">
            <a:avLst/>
          </a:prstGeom>
        </p:spPr>
      </p:pic>
      <p:pic>
        <p:nvPicPr>
          <p:cNvPr id="12" name="Рисунок 11" descr="DSCF266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15074" y="1714488"/>
            <a:ext cx="2714612" cy="2214578"/>
          </a:xfrm>
          <a:prstGeom prst="rect">
            <a:avLst/>
          </a:prstGeom>
        </p:spPr>
      </p:pic>
      <p:pic>
        <p:nvPicPr>
          <p:cNvPr id="13" name="Рисунок 12" descr="DSCF267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57950" y="4714884"/>
            <a:ext cx="2357422" cy="185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9140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00"/>
    </mc:Choice>
    <mc:Fallback>
      <p:transition spd="slow" advTm="7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err="1" smtClean="0"/>
              <a:t>Флеш</a:t>
            </a:r>
            <a:r>
              <a:rPr lang="ru-RU" dirty="0" smtClean="0"/>
              <a:t>- </a:t>
            </a:r>
            <a:r>
              <a:rPr lang="ru-RU" dirty="0" err="1" smtClean="0"/>
              <a:t>моб</a:t>
            </a:r>
            <a:r>
              <a:rPr lang="ru-RU" dirty="0" smtClean="0"/>
              <a:t> «Будь здоровым! Танцуй!»</a:t>
            </a:r>
            <a:endParaRPr lang="ru-RU" dirty="0"/>
          </a:p>
        </p:txBody>
      </p:sp>
      <p:pic>
        <p:nvPicPr>
          <p:cNvPr id="4098" name="Picture 2" descr="F:\фото\P108088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390027"/>
            <a:ext cx="3748600" cy="2811450"/>
          </a:xfrm>
          <a:prstGeom prst="rect">
            <a:avLst/>
          </a:prstGeom>
          <a:noFill/>
        </p:spPr>
      </p:pic>
      <p:pic>
        <p:nvPicPr>
          <p:cNvPr id="4099" name="Picture 3" descr="C:\Users\Алсу\Новая папка\P10708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6606" y="1844824"/>
            <a:ext cx="4000496" cy="3000372"/>
          </a:xfrm>
          <a:prstGeom prst="rect">
            <a:avLst/>
          </a:prstGeom>
          <a:noFill/>
        </p:spPr>
      </p:pic>
      <p:pic>
        <p:nvPicPr>
          <p:cNvPr id="4100" name="Picture 4" descr="C:\Users\Алсу\Новая папка\P107088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4000504"/>
            <a:ext cx="3286116" cy="24645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1481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00"/>
    </mc:Choice>
    <mc:Fallback>
      <p:transition spd="slow" advTm="7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8490" y="476672"/>
            <a:ext cx="7812568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Акция «Здоровая </a:t>
            </a:r>
            <a:r>
              <a:rPr lang="ru-RU" dirty="0" smtClean="0"/>
              <a:t>мама- здоровый ребенок»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122" name="Picture 2" descr="G:\DCIM\109_PANA\P109087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988840"/>
            <a:ext cx="4294723" cy="3221042"/>
          </a:xfrm>
          <a:prstGeom prst="rect">
            <a:avLst/>
          </a:prstGeom>
          <a:noFill/>
        </p:spPr>
      </p:pic>
      <p:pic>
        <p:nvPicPr>
          <p:cNvPr id="5123" name="Picture 3" descr="G:\DCIM\109_PANA\P109088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3429000"/>
            <a:ext cx="3786182" cy="28396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609369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00"/>
    </mc:Choice>
    <mc:Fallback>
      <p:transition spd="slow" advTm="7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10900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504" y="1551116"/>
            <a:ext cx="4000528" cy="285752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756263" cy="10542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Акция «</a:t>
            </a:r>
            <a:r>
              <a:rPr lang="ru-RU" sz="5300" dirty="0" smtClean="0"/>
              <a:t>Посмотри в глаза своему ребёнку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1027" name="Picture 3" descr="C:\Users\Алсу\флешка Алсу\Новая папка (2)\раздача листовок населению с экологическими призывами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31839" y="3810386"/>
            <a:ext cx="3872989" cy="2904742"/>
          </a:xfrm>
          <a:prstGeom prst="rect">
            <a:avLst/>
          </a:prstGeom>
          <a:noFill/>
        </p:spPr>
      </p:pic>
      <p:pic>
        <p:nvPicPr>
          <p:cNvPr id="7170" name="Picture 2" descr="C:\Users\Алсу\Новая папка\P107089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48004" y="1556792"/>
            <a:ext cx="3143240" cy="23574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218728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00"/>
    </mc:Choice>
    <mc:Fallback>
      <p:transition spd="slow" advTm="7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188640"/>
            <a:ext cx="6336704" cy="1728192"/>
          </a:xfrm>
        </p:spPr>
        <p:txBody>
          <a:bodyPr>
            <a:noAutofit/>
          </a:bodyPr>
          <a:lstStyle/>
          <a:p>
            <a:r>
              <a:rPr lang="ru-RU" sz="5400" dirty="0">
                <a:solidFill>
                  <a:prstClr val="black"/>
                </a:solidFill>
                <a:effectLst/>
                <a:latin typeface="Times New Roman" pitchFamily="18" charset="0"/>
                <a:ea typeface="+mj-ea"/>
                <a:cs typeface="Times New Roman" pitchFamily="18" charset="0"/>
              </a:rPr>
              <a:t>Акция </a:t>
            </a:r>
            <a:endParaRPr lang="ru-RU" sz="5400" dirty="0" smtClean="0">
              <a:solidFill>
                <a:prstClr val="black"/>
              </a:solidFill>
              <a:effectLst/>
              <a:latin typeface="Times New Roman" pitchFamily="18" charset="0"/>
              <a:ea typeface="+mj-ea"/>
              <a:cs typeface="Times New Roman" pitchFamily="18" charset="0"/>
            </a:endParaRPr>
          </a:p>
          <a:p>
            <a:r>
              <a:rPr lang="ru-RU" sz="5400" dirty="0" smtClean="0">
                <a:solidFill>
                  <a:prstClr val="black"/>
                </a:solidFill>
                <a:effectLst/>
                <a:latin typeface="Times New Roman" pitchFamily="18" charset="0"/>
                <a:ea typeface="+mj-ea"/>
                <a:cs typeface="Times New Roman" pitchFamily="18" charset="0"/>
              </a:rPr>
              <a:t>«</a:t>
            </a:r>
            <a:r>
              <a:rPr lang="ru-RU" sz="5400" dirty="0">
                <a:solidFill>
                  <a:prstClr val="black"/>
                </a:solidFill>
                <a:effectLst/>
                <a:latin typeface="Times New Roman" pitchFamily="18" charset="0"/>
                <a:ea typeface="+mj-ea"/>
                <a:cs typeface="Times New Roman" pitchFamily="18" charset="0"/>
              </a:rPr>
              <a:t>Поделись улыбкой»</a:t>
            </a:r>
            <a:endParaRPr lang="ru-RU" sz="5400" dirty="0">
              <a:effectLst/>
            </a:endParaRPr>
          </a:p>
        </p:txBody>
      </p:sp>
      <p:pic>
        <p:nvPicPr>
          <p:cNvPr id="1026" name="Picture 2" descr="C:\Users\Алсу\Desktop\Поделись улыбкой\P11205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60848"/>
            <a:ext cx="3456384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Алсу\Desktop\Поделись улыбкой\P11205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636912"/>
            <a:ext cx="3312368" cy="2484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Алсу\Desktop\Поделись улыбкой\P112056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293096"/>
            <a:ext cx="3227851" cy="242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963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5876" y="260648"/>
            <a:ext cx="7756263" cy="105425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Поделись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улыбкой!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Алсу\Desktop\Поделись улыбкой\P11205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58" y="1248044"/>
            <a:ext cx="3360373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Алсу\Desktop\Поделись улыбкой\P112056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772816"/>
            <a:ext cx="3600400" cy="27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Алсу\Desktop\Поделись улыбкой\P112055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717032"/>
            <a:ext cx="3647388" cy="2735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915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</TotalTime>
  <Words>28</Words>
  <Application>Microsoft Office PowerPoint</Application>
  <PresentationFormat>Экран (4:3)</PresentationFormat>
  <Paragraphs>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Твердый переплет</vt:lpstr>
      <vt:lpstr>     Объединение «Здоровое поколение» МБОУ «ЗСОШ №5» республиканского проекта «СаМоСтоятельные дети »  Республиканская антинаркотическая акция  «Будь готов! Скажи, нет!» </vt:lpstr>
      <vt:lpstr>Презентация PowerPoint</vt:lpstr>
      <vt:lpstr>Участие в  акциях:   «Мы за мир без наркотиков» ;</vt:lpstr>
      <vt:lpstr>Флеш- моб «Будь здоровым! Танцуй!»</vt:lpstr>
      <vt:lpstr>  Акция «Здоровая мама- здоровый ребенок»  </vt:lpstr>
      <vt:lpstr>Акция «Посмотри в глаза своему ребёнку»</vt:lpstr>
      <vt:lpstr>Презентация PowerPoint</vt:lpstr>
      <vt:lpstr>Поделись улыбкой!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Республиканская антинаркотическая акция  «Будь готов! Скажи, нет!» объединения  республиканского проекта «СаМоСтоятельные дети » «Здоровое поколение» МБОУ «ЗСОШ №5» </dc:title>
  <dc:creator>Алсу</dc:creator>
  <cp:lastModifiedBy>Алсу</cp:lastModifiedBy>
  <cp:revision>5</cp:revision>
  <dcterms:created xsi:type="dcterms:W3CDTF">2014-04-15T06:08:54Z</dcterms:created>
  <dcterms:modified xsi:type="dcterms:W3CDTF">2014-10-08T09:01:29Z</dcterms:modified>
</cp:coreProperties>
</file>